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2" autoAdjust="0"/>
    <p:restoredTop sz="94660"/>
  </p:normalViewPr>
  <p:slideViewPr>
    <p:cSldViewPr snapToGrid="0">
      <p:cViewPr varScale="1">
        <p:scale>
          <a:sx n="72" d="100"/>
          <a:sy n="72" d="100"/>
        </p:scale>
        <p:origin x="4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E9862-FD31-42A2-A8F8-7772E26AFF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9846FF-B662-4B01-A5C4-8747D12E02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A543FA-FB9F-4770-8CE0-05DB26251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EC7C3-65D3-4D6E-9D81-C5225C544D4A}" type="datetimeFigureOut">
              <a:rPr lang="en-US" smtClean="0"/>
              <a:t>4/2/2021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D394D8-AE09-4804-B777-5FE903313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596A2F-35DC-4C34-BFB6-D6E060568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23102-2380-44E9-AC5F-BDBA5F63DC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386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BF7F5-AD3F-4D6E-BA56-FD8009173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BAC274-2DB8-40B2-8F06-7DC17D0ACF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8EB65-E131-440A-B89D-1B643C3DD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EC7C3-65D3-4D6E-9D81-C5225C544D4A}" type="datetimeFigureOut">
              <a:rPr lang="en-US" smtClean="0"/>
              <a:t>4/2/2021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BDD74A-9A02-4419-ACC5-64BC3E39D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78C61F-366A-4182-BB18-5C8F7A70C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23102-2380-44E9-AC5F-BDBA5F63DC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394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9C4D2-4E42-4600-AFB0-F7898454D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FB4B8A-8738-455F-9E57-E9ED08DB62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5515F9-D148-4EE0-BCF7-A654A9A3C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EC7C3-65D3-4D6E-9D81-C5225C544D4A}" type="datetimeFigureOut">
              <a:rPr lang="en-US" smtClean="0"/>
              <a:t>4/2/2021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2CC80A-042F-4DD1-A9C2-054CDA2B1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B99760-DBF0-4BBD-BCEE-ED5D152CF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23102-2380-44E9-AC5F-BDBA5F63DC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487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69AB4-A8C4-4637-BF59-99E9C5CD7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652622-3E89-42E4-9FFF-730E4E9504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43F57C-6A72-4C12-9AC5-AB2654872F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952237-F194-4A90-B88A-E5E2A05A6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EC7C3-65D3-4D6E-9D81-C5225C544D4A}" type="datetimeFigureOut">
              <a:rPr lang="en-US" smtClean="0"/>
              <a:t>4/2/2021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098076-AA92-4B75-87F4-91AD280C2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5CFA5D-EF42-4F57-A15E-C7119B507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23102-2380-44E9-AC5F-BDBA5F63DC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05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14CC4-7462-4687-B374-1FDB90F9E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40399A-017A-40E6-9F25-9972C2D93E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5DD621-C651-4BC7-A77B-45375A161E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A4C3B4-BDBE-4CE0-80D7-2DAA6B0BA9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89EC51-D8E9-4DFD-9781-34081BB6E1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345988D-CE5E-4898-9F25-2ABC5EF25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EC7C3-65D3-4D6E-9D81-C5225C544D4A}" type="datetimeFigureOut">
              <a:rPr lang="en-US" smtClean="0"/>
              <a:t>4/2/2021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AE5EC0C-EB90-4D54-A613-4434EB741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EB2C9D-B970-4A93-872D-B9789DB6C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23102-2380-44E9-AC5F-BDBA5F63DC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182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CB6A5-A1B2-4AA3-9E85-9BEA6FBE0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EA9C5E-C5FB-44DE-AEDC-0BF3C98B0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EC7C3-65D3-4D6E-9D81-C5225C544D4A}" type="datetimeFigureOut">
              <a:rPr lang="en-US" smtClean="0"/>
              <a:t>4/2/2021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2359AD-F14C-4CA5-BDE5-60CDBED8B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2F2A4B-24E1-4D79-8CFF-6A5E59D08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23102-2380-44E9-AC5F-BDBA5F63DC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325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1E12BB-651C-46DF-AB82-9AB6AC38B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EC7C3-65D3-4D6E-9D81-C5225C544D4A}" type="datetimeFigureOut">
              <a:rPr lang="en-US" smtClean="0"/>
              <a:t>4/2/2021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BACD5F-25E4-4709-A0B2-D36385CD7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28C36F-A17D-46D4-A13C-7D6F69C76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23102-2380-44E9-AC5F-BDBA5F63DC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245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705AA-0438-4523-9F7A-3ADB61A61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C0565E-D5C9-4F96-A58D-A30140010E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E75BC6-EE96-4911-9968-D0E9F37344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E83413-87DA-444E-AC35-4DAB66960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EC7C3-65D3-4D6E-9D81-C5225C544D4A}" type="datetimeFigureOut">
              <a:rPr lang="en-US" smtClean="0"/>
              <a:t>4/2/2021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F7B79-1908-48B1-837F-C02A44A35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3C91BD-7C24-4A7F-9DAC-A31AFE371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23102-2380-44E9-AC5F-BDBA5F63DC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482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ABD1B-D0A2-450D-9284-24DB482F9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516F8A-0477-4B57-9E25-903B0F5A69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D1811E-C8EB-4250-8906-5AF101418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9F14C4-2D56-4700-9F3A-1A2802655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EC7C3-65D3-4D6E-9D81-C5225C544D4A}" type="datetimeFigureOut">
              <a:rPr lang="en-US" smtClean="0"/>
              <a:t>4/2/2021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158D40-BD04-49F0-941B-F8A93D668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154234-6342-444B-B9E3-B2952FB62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23102-2380-44E9-AC5F-BDBA5F63DC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425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19D9A-B82F-4E67-BBF2-A3BA70F9D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D501A3-2A5D-4031-82C9-6881E49A01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D48D97-5383-4334-B35B-49DBBD33B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EC7C3-65D3-4D6E-9D81-C5225C544D4A}" type="datetimeFigureOut">
              <a:rPr lang="en-US" smtClean="0"/>
              <a:t>4/2/2021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8F6458-4E03-4B3F-8213-6ACC8B786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F1899C-585D-47A2-8041-3DD6FA40B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23102-2380-44E9-AC5F-BDBA5F63DC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487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A675DF6-151E-40AC-A950-C9227CA547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F65F3A-B936-4178-B93B-7AF109E9ED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62AB27-F74F-49FD-91B2-87ED1AC05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EC7C3-65D3-4D6E-9D81-C5225C544D4A}" type="datetimeFigureOut">
              <a:rPr lang="en-US" smtClean="0"/>
              <a:t>4/2/2021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D30B17-6E9F-42A0-ABEE-7978926EE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CA8A66-A134-491E-B143-1C3F0B89A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23102-2380-44E9-AC5F-BDBA5F63DC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500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2B6193-B8FB-4BB6-8CE7-89FE99DD8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448D5E-FDF0-4CD3-AAA4-794900FBDA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78BC88-01FD-4B67-801C-2271AF115B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AEC7C3-65D3-4D6E-9D81-C5225C544D4A}" type="datetimeFigureOut">
              <a:rPr lang="en-US" smtClean="0"/>
              <a:t>4/2/2021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CFDF8B-B82C-4A12-88E2-490F129732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2C76E9-A5CF-4E1B-A618-3AD7410C0C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823102-2380-44E9-AC5F-BDBA5F63DC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730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picture containing text, person, posing, old&#10;&#10;Description automatically generated">
            <a:extLst>
              <a:ext uri="{FF2B5EF4-FFF2-40B4-BE49-F238E27FC236}">
                <a16:creationId xmlns:a16="http://schemas.microsoft.com/office/drawing/2014/main" id="{0A54B76E-2C46-4EFB-B1FA-F59CA00591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6" r="4226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0330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 Keller</dc:creator>
  <cp:lastModifiedBy>Mike Keller</cp:lastModifiedBy>
  <cp:revision>1</cp:revision>
  <dcterms:created xsi:type="dcterms:W3CDTF">2021-04-02T15:23:52Z</dcterms:created>
  <dcterms:modified xsi:type="dcterms:W3CDTF">2021-04-02T15:26:01Z</dcterms:modified>
</cp:coreProperties>
</file>