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0659-9682-4C32-8FE8-B2A122D72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285B2-0D91-45F5-BA0A-79AD5632A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66DD2-99D4-41FD-9167-F9765FEB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FF17-0355-440F-B1EB-E655DC47CC2C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2434E-82A0-4E7F-9820-E24E4C16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BBF0-80A0-4D62-A42B-5AA63D83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55D5-FD5E-4B38-9FB7-C8275A7F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6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3BCA-F77D-493E-88B3-CE7CCA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9EC38-9B3D-47E3-9B7E-CB946EE9D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32115-C8A0-476D-8FF9-2F940361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FF17-0355-440F-B1EB-E655DC47CC2C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7E5F5-98BE-4865-91C4-5FDAD148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D9C0B-A51F-40F1-BA12-65037220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55D5-FD5E-4B38-9FB7-C8275A7F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2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F5A30B-45E4-4810-A9BA-137A0AAA4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0D9BC-A56D-4AF6-9410-428CCDD37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C4124-7915-4CB1-9B3A-AB4E07FC0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FF17-0355-440F-B1EB-E655DC47CC2C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54C92-23D2-4EF2-941C-4F72C534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88E9B-77F6-482D-9E19-00DCF68A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55D5-FD5E-4B38-9FB7-C8275A7F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7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21B1-8E75-4635-9063-14583C56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D4E30-F4C5-42C3-B531-5EFE9930C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D9DB1-564D-41C3-93B6-FE87FF04F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FF17-0355-440F-B1EB-E655DC47CC2C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3AD20-DB1D-418D-9249-34578697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92AC8-703C-4A70-99C8-CEDEE3B9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55D5-FD5E-4B38-9FB7-C8275A7F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CB55-45D8-4D17-A72A-A475A0E1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E4FBC-C4BF-4BF4-B4D0-A4B47F1F3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894BC-186D-4DFC-9760-56494617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FF17-0355-440F-B1EB-E655DC47CC2C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B5B78-A938-43DC-B8B6-1325F624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5AE31-6C9E-4027-BDFA-DC5E027A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55D5-FD5E-4B38-9FB7-C8275A7F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045E-7C0E-44D3-9CAC-F6CC9F95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71838-9471-4C46-91A9-2C806BFBE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C8415-0947-4476-A6F4-9319B5477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6EB41-A32A-40CE-8BFA-0873B5A5B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FF17-0355-440F-B1EB-E655DC47CC2C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2413B-EE07-4878-909D-9F1DE112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FF834-9EDD-4656-B8F5-2133570C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55D5-FD5E-4B38-9FB7-C8275A7F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1301-247C-4CFD-B9EF-234FA257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E5940-2864-4F24-B717-390B30063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64DE2-1DA4-4716-BE85-383AB4847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58E65B-5131-46C2-8314-5E993D9AB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0BA37-644E-4D8F-800A-999FFFEA3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CC7FC9-11E7-4758-8861-2270AFB7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FF17-0355-440F-B1EB-E655DC47CC2C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3D254-98F9-4CCD-8B0B-A61DDC6F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1D85D-15F5-405A-88BB-8589819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55D5-FD5E-4B38-9FB7-C8275A7F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7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6191-D550-4711-9D9C-6E754D26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65C13-D258-495F-A3BA-05EED447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FF17-0355-440F-B1EB-E655DC47CC2C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20984-A822-46A1-A13C-F828FA3C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60E19-E0B9-4A0B-8515-DBFF02BC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55D5-FD5E-4B38-9FB7-C8275A7F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9CC07-DA49-434E-8B44-C4FA34CE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FF17-0355-440F-B1EB-E655DC47CC2C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DA6BC-177C-4022-B7EE-52120764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A042E-45C7-44DF-8D3F-811FCB6A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55D5-FD5E-4B38-9FB7-C8275A7F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0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DD4C-C17F-46BB-AC48-C8ADCDBF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B99-0C98-4A6B-AC80-8F9F14B5A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C058A-9DE4-410E-B41A-704F40DE0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9CAF8-CFE5-4BA2-8AD5-CCDC805C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FF17-0355-440F-B1EB-E655DC47CC2C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9AC46-3C67-4858-97A5-5319D50A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FB81C-AE80-4929-AFD1-F74B05EE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55D5-FD5E-4B38-9FB7-C8275A7F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4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56F94-C698-4B17-BFF4-3D8495DF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CF498-1204-4D33-AE88-25A1EA84F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645C2-DD6E-4DA1-AE70-3B90FCBE4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9BF1C-31F5-4E5E-9544-C33B6FF1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FF17-0355-440F-B1EB-E655DC47CC2C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30757-31C7-4C4F-99DA-18C847ED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810AA-619E-4F47-999B-8BC616B2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55D5-FD5E-4B38-9FB7-C8275A7F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6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2A406C-3055-4FB4-9662-77E5F5A6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27242-2653-4C7C-ACED-62B6DEB5B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CDC7F-927A-4AB8-A3DC-87BA500BE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2FF17-0355-440F-B1EB-E655DC47CC2C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90141-6408-4ED9-895A-D44C2E71B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0D750-219C-40DD-90D4-ACC9C3246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D55D5-FD5E-4B38-9FB7-C8275A7F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7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8E011-0DE6-4847-B477-27D6FA3BF4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Stations of the Cross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D5382-E14A-4BD0-92B0-F5F49D16B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8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D108-DC03-487A-B05F-C77CDB3C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0CD28-5251-4FD6-9534-93BD4F0E3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33" y="551792"/>
            <a:ext cx="4133908" cy="6236705"/>
          </a:xfrm>
        </p:spPr>
      </p:pic>
    </p:spTree>
    <p:extLst>
      <p:ext uri="{BB962C8B-B14F-4D97-AF65-F5344CB8AC3E}">
        <p14:creationId xmlns:p14="http://schemas.microsoft.com/office/powerpoint/2010/main" val="59477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C9AD-63C6-49CB-A196-704C50A2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519154-08B3-442F-8765-3BCDA5648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28" y="430535"/>
            <a:ext cx="4132103" cy="6269810"/>
          </a:xfrm>
        </p:spPr>
      </p:pic>
    </p:spTree>
    <p:extLst>
      <p:ext uri="{BB962C8B-B14F-4D97-AF65-F5344CB8AC3E}">
        <p14:creationId xmlns:p14="http://schemas.microsoft.com/office/powerpoint/2010/main" val="88470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82CE-7D4D-4E6C-B0D6-FDBBB6AD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9504F7-126E-4B4E-8130-6D3A96842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0" y="374579"/>
            <a:ext cx="4232491" cy="6373061"/>
          </a:xfrm>
        </p:spPr>
      </p:pic>
    </p:spTree>
    <p:extLst>
      <p:ext uri="{BB962C8B-B14F-4D97-AF65-F5344CB8AC3E}">
        <p14:creationId xmlns:p14="http://schemas.microsoft.com/office/powerpoint/2010/main" val="169108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160A-61D9-48CC-9920-432E78B2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47D130-3C2B-4378-ACCE-6785124DF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48" y="365125"/>
            <a:ext cx="3798323" cy="6330540"/>
          </a:xfrm>
        </p:spPr>
      </p:pic>
    </p:spTree>
    <p:extLst>
      <p:ext uri="{BB962C8B-B14F-4D97-AF65-F5344CB8AC3E}">
        <p14:creationId xmlns:p14="http://schemas.microsoft.com/office/powerpoint/2010/main" val="1546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76096-0E6F-41F1-B399-7239AA5F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B6FFE8-D8B0-4061-94BA-15853A9C2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56" y="522940"/>
            <a:ext cx="3981152" cy="6100153"/>
          </a:xfrm>
        </p:spPr>
      </p:pic>
    </p:spTree>
    <p:extLst>
      <p:ext uri="{BB962C8B-B14F-4D97-AF65-F5344CB8AC3E}">
        <p14:creationId xmlns:p14="http://schemas.microsoft.com/office/powerpoint/2010/main" val="1804408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1DDD-77EC-4B70-861D-7A659C01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0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276B73-99AB-4256-A766-0AED6C92F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59" y="477002"/>
            <a:ext cx="4069324" cy="6160281"/>
          </a:xfrm>
        </p:spPr>
      </p:pic>
    </p:spTree>
    <p:extLst>
      <p:ext uri="{BB962C8B-B14F-4D97-AF65-F5344CB8AC3E}">
        <p14:creationId xmlns:p14="http://schemas.microsoft.com/office/powerpoint/2010/main" val="325050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E9C5-8981-42A9-828A-100FB733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A275A5-BDE0-4B12-9DDA-429E029F5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62" y="402542"/>
            <a:ext cx="4252005" cy="6409739"/>
          </a:xfrm>
        </p:spPr>
      </p:pic>
    </p:spTree>
    <p:extLst>
      <p:ext uri="{BB962C8B-B14F-4D97-AF65-F5344CB8AC3E}">
        <p14:creationId xmlns:p14="http://schemas.microsoft.com/office/powerpoint/2010/main" val="236368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6323-F89F-4FAA-AB9A-DF8DEE52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48632-B86A-449A-B7A5-8A68F6961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93" y="458057"/>
            <a:ext cx="4193011" cy="6354223"/>
          </a:xfrm>
        </p:spPr>
      </p:pic>
    </p:spTree>
    <p:extLst>
      <p:ext uri="{BB962C8B-B14F-4D97-AF65-F5344CB8AC3E}">
        <p14:creationId xmlns:p14="http://schemas.microsoft.com/office/powerpoint/2010/main" val="88165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A8F55-79F5-47AD-BEF0-94B32CFD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4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7B760F-168B-4685-98EA-D0D8BA4EE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24" y="462261"/>
            <a:ext cx="3988676" cy="6039281"/>
          </a:xfrm>
        </p:spPr>
      </p:pic>
    </p:spTree>
    <p:extLst>
      <p:ext uri="{BB962C8B-B14F-4D97-AF65-F5344CB8AC3E}">
        <p14:creationId xmlns:p14="http://schemas.microsoft.com/office/powerpoint/2010/main" val="164027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C8A6B-33BD-462C-A558-08EC1DFD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8490E5-91A1-4FC4-80EF-6BAF0C70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60" y="482691"/>
            <a:ext cx="3906758" cy="5870812"/>
          </a:xfrm>
        </p:spPr>
      </p:pic>
    </p:spTree>
    <p:extLst>
      <p:ext uri="{BB962C8B-B14F-4D97-AF65-F5344CB8AC3E}">
        <p14:creationId xmlns:p14="http://schemas.microsoft.com/office/powerpoint/2010/main" val="160312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E5BB-904D-48A7-82C2-30FFBA26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0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3E7992-5B8D-443D-BD29-1ADE6A658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93" y="540386"/>
            <a:ext cx="4127938" cy="6259277"/>
          </a:xfrm>
        </p:spPr>
      </p:pic>
    </p:spTree>
    <p:extLst>
      <p:ext uri="{BB962C8B-B14F-4D97-AF65-F5344CB8AC3E}">
        <p14:creationId xmlns:p14="http://schemas.microsoft.com/office/powerpoint/2010/main" val="321990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0DDB2-CDEA-44BF-870D-68CCF9BA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D6CB30-EF09-43E5-95CC-CB1325451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24" y="480810"/>
            <a:ext cx="4051737" cy="6144526"/>
          </a:xfrm>
        </p:spPr>
      </p:pic>
    </p:spTree>
    <p:extLst>
      <p:ext uri="{BB962C8B-B14F-4D97-AF65-F5344CB8AC3E}">
        <p14:creationId xmlns:p14="http://schemas.microsoft.com/office/powerpoint/2010/main" val="341941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5B4B-A092-48E0-B7EA-497C61D36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29ED42-EABB-4F86-8A9A-AA470295B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45" y="481217"/>
            <a:ext cx="4114800" cy="6184520"/>
          </a:xfrm>
        </p:spPr>
      </p:pic>
    </p:spTree>
    <p:extLst>
      <p:ext uri="{BB962C8B-B14F-4D97-AF65-F5344CB8AC3E}">
        <p14:creationId xmlns:p14="http://schemas.microsoft.com/office/powerpoint/2010/main" val="1375439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ED90-B415-4EE7-A541-0AA9D9F6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299546"/>
            <a:ext cx="10515600" cy="6558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EF7784-D5D5-4930-B202-CF4DFE516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21" y="759263"/>
            <a:ext cx="9154485" cy="5368487"/>
          </a:xfrm>
        </p:spPr>
      </p:pic>
    </p:spTree>
    <p:extLst>
      <p:ext uri="{BB962C8B-B14F-4D97-AF65-F5344CB8AC3E}">
        <p14:creationId xmlns:p14="http://schemas.microsoft.com/office/powerpoint/2010/main" val="214631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Stations of the Cross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Stations of the Cross</dc:title>
  <dc:creator>Ed Grieb</dc:creator>
  <cp:lastModifiedBy>Ed Grieb</cp:lastModifiedBy>
  <cp:revision>4</cp:revision>
  <dcterms:created xsi:type="dcterms:W3CDTF">2021-02-24T20:59:59Z</dcterms:created>
  <dcterms:modified xsi:type="dcterms:W3CDTF">2021-02-24T22:14:23Z</dcterms:modified>
</cp:coreProperties>
</file>