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6808"/>
    <a:srgbClr val="F9E4BF"/>
    <a:srgbClr val="BB6F09"/>
    <a:srgbClr val="C44100"/>
    <a:srgbClr val="F7D9A3"/>
    <a:srgbClr val="F2C36E"/>
    <a:srgbClr val="8E2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550F5-6FC1-49C8-851B-3666F8CA5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F5C490-5981-4CCF-8043-558B956DCC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E8E299-4E15-4A2F-835B-C7EA4DC62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E7CF-CE83-4B1C-B9C5-B6D655119E4C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0B551-5D20-47E2-B0EB-A442C4156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6DEC0-2468-487B-B153-D056DDC05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4DAC1-16FF-4DF8-AA46-05E92BBB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831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3762D-BD36-4AD4-A086-44517A962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4687C8-7733-41FF-AD17-1AA6883F72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6EC4A8-2CD7-4779-9207-1140BABA5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E7CF-CE83-4B1C-B9C5-B6D655119E4C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DCCE2-27A7-43E8-8CCF-E61A0B4D8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0AF8E-D255-4ABE-8A43-015A04970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4DAC1-16FF-4DF8-AA46-05E92BBB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442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CC5FDF-2C20-4355-87A1-6D0C8CABD5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EC1F56-E3B9-4F9C-A230-C5FEC68240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E5BF9-4A10-457B-B0D9-16454CC16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E7CF-CE83-4B1C-B9C5-B6D655119E4C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403BB-485B-4EF0-9290-7D009D2AF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B7AEA-55F4-4796-A87D-DED2B0E1F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4DAC1-16FF-4DF8-AA46-05E92BBB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592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1D54A-28A1-4C81-A5D6-EA4A71034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FB11B-9BE9-41CE-93F8-4ADD06935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1B1DA-486D-46E5-BA4B-5400775D5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E7CF-CE83-4B1C-B9C5-B6D655119E4C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A98AF-ED30-4ABE-9ACC-4C957B3B7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3B395-F52A-409B-8258-85AC829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4DAC1-16FF-4DF8-AA46-05E92BBB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854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B262C-E40E-48E0-A763-F2D2C1423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0211FC-F81B-4663-9B46-927C9498A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6B9B0B-941A-47B1-B64E-712D92845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E7CF-CE83-4B1C-B9C5-B6D655119E4C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6EB76-CD79-447C-A7AC-D25876592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54EDE-3C44-491E-8054-4B5526A5D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4DAC1-16FF-4DF8-AA46-05E92BBB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779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43E92-C114-4CB3-A6CB-33D1FF121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FF09C-D1C0-44BE-B957-38C9775A48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1BBC5C-3336-4CE4-AC41-16FCDD807D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FE7C30-4C74-40E9-9C9C-0998D4D26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E7CF-CE83-4B1C-B9C5-B6D655119E4C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BD0CCA-A93C-4CB7-A551-3489BC36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7E56E3-9E99-4574-A80C-19064124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4DAC1-16FF-4DF8-AA46-05E92BBB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565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DB770-5816-4235-A68D-CB699E479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CA7432-2E5B-443A-847A-EC132311A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15775A-C59F-4B16-A6BB-8E3A1ED760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5CBFE9-3856-4566-942C-F9F3DA5532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D8166F-E403-4E4B-83A0-3A677CD4C7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F4ACBF-8344-40BB-BC0F-4239AE38B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E7CF-CE83-4B1C-B9C5-B6D655119E4C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B9E7A3-49DD-44D8-B52C-191FA20DE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88DB7-A07F-46DE-BD43-62A1BD3C1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4DAC1-16FF-4DF8-AA46-05E92BBB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205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BF2E7-5566-4248-BADE-A57A5EC89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E6F5D4-A449-4597-86E1-13CE7E574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E7CF-CE83-4B1C-B9C5-B6D655119E4C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D85358-05C9-4969-84EB-97A75141A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9EB7A7-0FE7-49B8-84B3-52482A23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4DAC1-16FF-4DF8-AA46-05E92BBB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60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1A5164-B851-4B5C-9A99-E0CB5D913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E7CF-CE83-4B1C-B9C5-B6D655119E4C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877BAB-1EB6-471D-B393-74EDB11FF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BB618E-97C7-42CC-AAB3-A5232B769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4DAC1-16FF-4DF8-AA46-05E92BBB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625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9D8D2-899E-49FC-BB6F-96FE44172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B26E1-9169-41DA-8C93-7455B5B43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3FF25F-6D8F-4E7F-A019-708212147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6F3559-78DA-4B59-BE5A-4610DA13C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E7CF-CE83-4B1C-B9C5-B6D655119E4C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2F359D-218B-452A-A87E-D979981B0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2A835A-26A6-4EFE-983F-6A92EC2A8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4DAC1-16FF-4DF8-AA46-05E92BBB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98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B1A44-A665-4F33-B0C6-AF41072CF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9E7305-9187-4841-A957-752423AA5F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BCD08D-0A8B-47E5-B5DB-B07F464AC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458827-50F5-4FC1-9D3C-1BB5612CD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E7CF-CE83-4B1C-B9C5-B6D655119E4C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F10850-235A-4584-9402-13F7A2FA8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66D558-F356-45FC-A623-940E9D6E3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4DAC1-16FF-4DF8-AA46-05E92BBB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30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A53E38-2A6B-4940-A9BE-D0C1E0A1D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B1A4B4-D204-4F0E-8399-3A942A92D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95DF6-13E3-45E0-BDE3-4867098A8A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EE7CF-CE83-4B1C-B9C5-B6D655119E4C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ABED1-BBE3-495F-AAD6-CF156B713F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BB801-263C-40FF-8C20-8CA3F7F5C0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4DAC1-16FF-4DF8-AA46-05E92BBB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90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EA620BE4-D489-4CDF-AA51-C5BAA2A56D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1DE28D3-BAFF-49AC-8EA9-B46A7A4131B6}"/>
              </a:ext>
            </a:extLst>
          </p:cNvPr>
          <p:cNvSpPr txBox="1"/>
          <p:nvPr/>
        </p:nvSpPr>
        <p:spPr>
          <a:xfrm>
            <a:off x="7012032" y="4478427"/>
            <a:ext cx="2597426" cy="923330"/>
          </a:xfrm>
          <a:prstGeom prst="rect">
            <a:avLst/>
          </a:prstGeom>
          <a:solidFill>
            <a:srgbClr val="F9E4BF"/>
          </a:solidFill>
          <a:effectLst>
            <a:softEdge rad="1651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B06808"/>
                </a:solidFill>
              </a:rPr>
              <a:t>7:00 pm</a:t>
            </a:r>
          </a:p>
        </p:txBody>
      </p:sp>
    </p:spTree>
    <p:extLst>
      <p:ext uri="{BB962C8B-B14F-4D97-AF65-F5344CB8AC3E}">
        <p14:creationId xmlns:p14="http://schemas.microsoft.com/office/powerpoint/2010/main" val="1193401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Keller</dc:creator>
  <cp:lastModifiedBy>Mike Keller</cp:lastModifiedBy>
  <cp:revision>2</cp:revision>
  <dcterms:created xsi:type="dcterms:W3CDTF">2021-02-16T16:43:23Z</dcterms:created>
  <dcterms:modified xsi:type="dcterms:W3CDTF">2021-02-16T16:53:45Z</dcterms:modified>
</cp:coreProperties>
</file>