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48"/>
      </p:cViewPr>
      <p:guideLst/>
    </p:cSldViewPr>
  </p:slideViewPr>
  <p:notesTextViewPr>
    <p:cViewPr>
      <p:scale>
        <a:sx n="82" d="100"/>
        <a:sy n="82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23979-A085-45DB-82C8-F83D3B680CB8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454C3-B70C-46F3-B409-0B2F540E5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58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54C3-B70C-46F3-B409-0B2F540E5A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85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F58FB-0A6D-5912-7436-D502B7473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81B0C-23F9-A15C-5B94-EA34753C3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B62247-6415-7B77-9BB3-AAF634FFE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D9CFC-1101-A2A1-75CC-99513DB0E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54C3-B70C-46F3-B409-0B2F540E5A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0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5C0E1-DE2B-52C5-9AB2-EE55C6DE2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A9785-618C-2515-9894-782E5F155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D9882-EEC6-2EA4-E98B-77187C0B2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BCF9C-5485-0DF6-2059-D27DD0991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657DB-18B0-29EF-C2B6-7F6BAB21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69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BC45-9106-D42E-2092-5E5262E49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64C05-7A6C-CCA6-E1F2-51DBBE28C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0A787-89EC-4376-F6C4-C3D384CD0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A445A-4C2F-7092-98D4-6881698AC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533C7-1783-4B6B-9B38-4B606B9BC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50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8E91B-2E65-D2B0-6E6C-DFD4A982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6ABF0-F444-2A55-3F89-E348F06C7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B1B21-BC49-E08C-5AAF-0D381710C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D2A0B-999B-105D-D945-113211BA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D3521-641D-2FD7-334F-8655A806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9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F69C-E2D9-4571-581B-3799D91B6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7994D-7F6A-7C60-96A6-F0720C3F9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66EFF-1FB0-9A21-C828-4829C9EB9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3E5E39-C2DB-1C72-6AB7-AD41FEB6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52333-DF06-3282-051D-33F87117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CE97F7-EE12-11CA-3C47-8A23C887C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2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255E5-1221-1391-B4D8-9817BE1A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CA532-60ED-982E-5214-25650E02C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F164C1-79AF-CB31-E6B3-0D13194EA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355A6C-7701-1CE4-9FD5-A2AADE153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4B1471-5071-D2BB-89A5-1AE49618A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38BB35-DB46-65B8-226B-1C68895D2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1F09E3-E821-EDC0-1CD5-82041FBD8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FD1675-1E4E-7C90-FFD8-BD53A31CC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70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CA595-117E-2223-CAE7-F25477373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C75E21-3FC4-C20E-524B-EC0AB551A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515A00-C7D5-B4A2-FD98-A77FE2056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45410-910E-492C-5546-4856897F8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2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0B519A-D2B4-E955-C9C6-B42206897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B81FF8-5C4D-D77A-EBEB-851C9583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9AB9D-260D-F8CD-EDE4-46D8FDB9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1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5DB4A-DCB1-8337-CE3E-C795F9CD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34737-BD0B-8741-A663-CDA3F0BD1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D761B-D151-E20F-AEF7-BE322D3B8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60E89C-0910-49BB-BC35-6FD7A5B4A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23A23-53FC-5110-23A2-35B573641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4CB48-0B0C-E975-E378-5BC5514B5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49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5DF3-29A2-74D5-EB32-DC8E72AA8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AA476-E5E2-21EF-5A6F-4AEEAA00F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FBA7C-2240-E9AE-0AF4-BF1AA797BD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AFB82-3208-8FF9-4C5F-66332F28E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23107-BE1B-DD1F-9280-C7A62E0B4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F4AC0-28D5-AE01-1918-00E78C0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4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9F520-1A60-8CFA-7F5D-2470616FA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2664A9-666B-1943-F9E3-A9A6B3EC1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33715-83C0-EEAF-85CF-F1CAB08A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32EFD-4E86-4666-4BC5-939025FA9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A8C99-270B-90DD-CE02-5353B1C89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2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F6E90C-8692-950F-25AF-B8D9F0026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F9AFDD-C1B1-DEAA-7009-499DD0329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A2123-E941-323B-A40B-8C0F7FF18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3B61D-8445-4AB7-ECFD-FD7B75CF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AB051-ABC6-0871-A673-951ACD6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6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48201-E750-E44C-F96D-587834262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F7BC8-3A83-3561-2C6E-ADAA664BD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89360-9B80-40E1-9E39-8F3BB1A48D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03219E-1F42-43DB-9163-42F9A7B1D4DC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11C2E-8293-48DA-E317-6215ABD8C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DC974-0A25-1DCC-5AB5-FA9B2F9CD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690AD0-12F2-44F4-BDA8-ADA2E1DD7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2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maryhayes.org/event-details/whats-in-your-spiritual-toolbox-2" TargetMode="Externa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maryhayes.org/event-details/whats-in-your-spiritual-toolbox-2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C6BC110-EC29-A2C1-EE49-F68CCF6C02DC}"/>
              </a:ext>
            </a:extLst>
          </p:cNvPr>
          <p:cNvGrpSpPr/>
          <p:nvPr/>
        </p:nvGrpSpPr>
        <p:grpSpPr>
          <a:xfrm>
            <a:off x="0" y="0"/>
            <a:ext cx="12335530" cy="6939129"/>
            <a:chOff x="0" y="0"/>
            <a:chExt cx="12335530" cy="693912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B064709-2590-3053-E68A-6EAD1290CAF4}"/>
                </a:ext>
              </a:extLst>
            </p:cNvPr>
            <p:cNvGrpSpPr/>
            <p:nvPr/>
          </p:nvGrpSpPr>
          <p:grpSpPr>
            <a:xfrm>
              <a:off x="0" y="0"/>
              <a:ext cx="12335530" cy="6866114"/>
              <a:chOff x="0" y="0"/>
              <a:chExt cx="12335530" cy="686611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6DC6933-719A-99F8-312C-DF69FABDFDE5}"/>
                  </a:ext>
                </a:extLst>
              </p:cNvPr>
              <p:cNvGrpSpPr/>
              <p:nvPr/>
            </p:nvGrpSpPr>
            <p:grpSpPr>
              <a:xfrm>
                <a:off x="0" y="0"/>
                <a:ext cx="12335530" cy="6858000"/>
                <a:chOff x="0" y="0"/>
                <a:chExt cx="1233553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D1BF9B8-F531-E08B-72C3-C27E2234F6AB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12335530" cy="6858000"/>
                  <a:chOff x="0" y="0"/>
                  <a:chExt cx="12335530" cy="6858000"/>
                </a:xfrm>
              </p:grpSpPr>
              <p:pic>
                <p:nvPicPr>
                  <p:cNvPr id="3" name="Picture 2">
                    <a:extLst>
                      <a:ext uri="{FF2B5EF4-FFF2-40B4-BE49-F238E27FC236}">
                        <a16:creationId xmlns:a16="http://schemas.microsoft.com/office/drawing/2014/main" id="{4235F8E6-5976-201D-0EC7-AC30E58DED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837473B0-CC2E-450A-ABE3-18F120FF3D39}">
                        <a1611:picAttrSrcUrl xmlns:a1611="http://schemas.microsoft.com/office/drawing/2016/11/main" r:id="rId4"/>
                      </a:ext>
                    </a:extLst>
                  </a:blip>
                  <a:srcRect t="17288" b="16391"/>
                  <a:stretch>
                    <a:fillRect/>
                  </a:stretch>
                </p:blipFill>
                <p:spPr>
                  <a:xfrm>
                    <a:off x="0" y="0"/>
                    <a:ext cx="12335530" cy="6858000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E69DCC81-49A2-B979-1630-6177CDDC58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9860437" y="5512346"/>
                    <a:ext cx="718689" cy="823863"/>
                  </a:xfrm>
                  <a:prstGeom prst="rect">
                    <a:avLst/>
                  </a:prstGeom>
                </p:spPr>
              </p:pic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9CF2D224-1839-746F-0DA4-96418CD6C9D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0266679" y="5333260"/>
                    <a:ext cx="312447" cy="358171"/>
                  </a:xfrm>
                  <a:prstGeom prst="rect">
                    <a:avLst/>
                  </a:prstGeom>
                </p:spPr>
              </p:pic>
              <p:pic>
                <p:nvPicPr>
                  <p:cNvPr id="13" name="Picture 12">
                    <a:extLst>
                      <a:ext uri="{FF2B5EF4-FFF2-40B4-BE49-F238E27FC236}">
                        <a16:creationId xmlns:a16="http://schemas.microsoft.com/office/drawing/2014/main" id="{6D2F1393-3E79-65E7-7622-CB4E2DDF0BE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 b="-100000"/>
                  <a:stretch>
                    <a:fillRect/>
                  </a:stretch>
                </p:blipFill>
                <p:spPr>
                  <a:xfrm>
                    <a:off x="10135593" y="5978038"/>
                    <a:ext cx="312447" cy="358171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BA5C6601-9B02-263A-D718-6ECC27D40AB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9851010" y="6336209"/>
                    <a:ext cx="1357460" cy="521791"/>
                  </a:xfrm>
                  <a:prstGeom prst="rect">
                    <a:avLst/>
                  </a:prstGeom>
                </p:spPr>
              </p:pic>
              <p:pic>
                <p:nvPicPr>
                  <p:cNvPr id="17" name="Picture 16">
                    <a:extLst>
                      <a:ext uri="{FF2B5EF4-FFF2-40B4-BE49-F238E27FC236}">
                        <a16:creationId xmlns:a16="http://schemas.microsoft.com/office/drawing/2014/main" id="{15D2ADB5-5060-C90B-D104-EED1B676C2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7230527" y="5599521"/>
                    <a:ext cx="2365960" cy="452485"/>
                  </a:xfrm>
                  <a:prstGeom prst="rect">
                    <a:avLst/>
                  </a:prstGeom>
                </p:spPr>
              </p:pic>
              <p:pic>
                <p:nvPicPr>
                  <p:cNvPr id="21" name="Picture 20">
                    <a:extLst>
                      <a:ext uri="{FF2B5EF4-FFF2-40B4-BE49-F238E27FC236}">
                        <a16:creationId xmlns:a16="http://schemas.microsoft.com/office/drawing/2014/main" id="{16AA183B-A5DE-EE07-E5C3-B885B9B33D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7265092" y="5477590"/>
                    <a:ext cx="190517" cy="243861"/>
                  </a:xfrm>
                  <a:prstGeom prst="rect">
                    <a:avLst/>
                  </a:prstGeom>
                </p:spPr>
              </p:pic>
              <p:pic>
                <p:nvPicPr>
                  <p:cNvPr id="23" name="Picture 22">
                    <a:extLst>
                      <a:ext uri="{FF2B5EF4-FFF2-40B4-BE49-F238E27FC236}">
                        <a16:creationId xmlns:a16="http://schemas.microsoft.com/office/drawing/2014/main" id="{A308EA2D-BD9B-D6FE-5165-11D7F0ADA0E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7980907" y="6336209"/>
                    <a:ext cx="1615580" cy="512364"/>
                  </a:xfrm>
                  <a:prstGeom prst="rect">
                    <a:avLst/>
                  </a:prstGeom>
                </p:spPr>
              </p:pic>
              <p:pic>
                <p:nvPicPr>
                  <p:cNvPr id="25" name="Picture 24">
                    <a:extLst>
                      <a:ext uri="{FF2B5EF4-FFF2-40B4-BE49-F238E27FC236}">
                        <a16:creationId xmlns:a16="http://schemas.microsoft.com/office/drawing/2014/main" id="{FD5AA262-344C-A92B-BB55-755FFFFB84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6647819" y="6251268"/>
                    <a:ext cx="1615580" cy="606732"/>
                  </a:xfrm>
                  <a:prstGeom prst="rect">
                    <a:avLst/>
                  </a:prstGeom>
                  <a:effectLst>
                    <a:softEdge rad="0"/>
                  </a:effectLst>
                </p:spPr>
              </p:pic>
            </p:grpSp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FA2B8363-095F-A5C4-305B-FDDA96CF87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43637" y="5545777"/>
                  <a:ext cx="228006" cy="723963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11AFECCF-0A1A-643F-0F38-CFC861CF12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719956" y="6306684"/>
                  <a:ext cx="151687" cy="424640"/>
                </a:xfrm>
                <a:prstGeom prst="rect">
                  <a:avLst/>
                </a:prstGeom>
              </p:spPr>
            </p:pic>
          </p:grp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114434EB-CEE3-C701-A281-6DF151F33A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40182" y="6660356"/>
                <a:ext cx="243861" cy="205758"/>
              </a:xfrm>
              <a:prstGeom prst="rect">
                <a:avLst/>
              </a:prstGeom>
            </p:spPr>
          </p:pic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DD92A10-B51D-71C3-02DA-C7DE02C54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252783" y="6115050"/>
              <a:ext cx="751768" cy="824079"/>
            </a:xfrm>
            <a:prstGeom prst="rect">
              <a:avLst/>
            </a:prstGeom>
            <a:effectLst>
              <a:softEdge rad="139700"/>
            </a:effec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CB55BE2-8783-5B2B-B624-1B85E9BD9C10}"/>
              </a:ext>
            </a:extLst>
          </p:cNvPr>
          <p:cNvSpPr txBox="1"/>
          <p:nvPr/>
        </p:nvSpPr>
        <p:spPr>
          <a:xfrm>
            <a:off x="196367" y="4246310"/>
            <a:ext cx="35520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Saturday October 17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1:00 pm</a:t>
            </a:r>
          </a:p>
        </p:txBody>
      </p:sp>
    </p:spTree>
    <p:extLst>
      <p:ext uri="{BB962C8B-B14F-4D97-AF65-F5344CB8AC3E}">
        <p14:creationId xmlns:p14="http://schemas.microsoft.com/office/powerpoint/2010/main" val="222234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88469-7E04-4A28-287F-9BE22534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A99713EF-5646-0CD5-7756-DD292052FD9C}"/>
              </a:ext>
            </a:extLst>
          </p:cNvPr>
          <p:cNvGrpSpPr/>
          <p:nvPr/>
        </p:nvGrpSpPr>
        <p:grpSpPr>
          <a:xfrm>
            <a:off x="0" y="0"/>
            <a:ext cx="12335530" cy="6939129"/>
            <a:chOff x="0" y="0"/>
            <a:chExt cx="12335530" cy="693912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4D7DC7A-8895-574D-FECA-D364B60E693C}"/>
                </a:ext>
              </a:extLst>
            </p:cNvPr>
            <p:cNvGrpSpPr/>
            <p:nvPr/>
          </p:nvGrpSpPr>
          <p:grpSpPr>
            <a:xfrm>
              <a:off x="0" y="0"/>
              <a:ext cx="12335530" cy="6866114"/>
              <a:chOff x="0" y="0"/>
              <a:chExt cx="12335530" cy="686611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58C5CF9-F830-8637-6B62-0B412DF9BF38}"/>
                  </a:ext>
                </a:extLst>
              </p:cNvPr>
              <p:cNvGrpSpPr/>
              <p:nvPr/>
            </p:nvGrpSpPr>
            <p:grpSpPr>
              <a:xfrm>
                <a:off x="0" y="0"/>
                <a:ext cx="12335530" cy="6858000"/>
                <a:chOff x="0" y="0"/>
                <a:chExt cx="1233553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9212B26D-897E-2D6C-2708-85AB48212951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12335530" cy="6858000"/>
                  <a:chOff x="0" y="0"/>
                  <a:chExt cx="12335530" cy="6858000"/>
                </a:xfrm>
              </p:grpSpPr>
              <p:pic>
                <p:nvPicPr>
                  <p:cNvPr id="3" name="Picture 2">
                    <a:extLst>
                      <a:ext uri="{FF2B5EF4-FFF2-40B4-BE49-F238E27FC236}">
                        <a16:creationId xmlns:a16="http://schemas.microsoft.com/office/drawing/2014/main" id="{CC463557-038B-5935-549F-008FEB7606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837473B0-CC2E-450A-ABE3-18F120FF3D39}">
                        <a1611:picAttrSrcUrl xmlns:a1611="http://schemas.microsoft.com/office/drawing/2016/11/main" r:id="rId4"/>
                      </a:ext>
                    </a:extLst>
                  </a:blip>
                  <a:srcRect t="17288" b="16391"/>
                  <a:stretch>
                    <a:fillRect/>
                  </a:stretch>
                </p:blipFill>
                <p:spPr>
                  <a:xfrm>
                    <a:off x="0" y="0"/>
                    <a:ext cx="12335530" cy="6858000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EF2C4F85-6F4E-7D19-7902-A7E7BD5F18D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9860437" y="5512346"/>
                    <a:ext cx="718689" cy="823863"/>
                  </a:xfrm>
                  <a:prstGeom prst="rect">
                    <a:avLst/>
                  </a:prstGeom>
                </p:spPr>
              </p:pic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D33208E8-322A-B25A-9CCF-728083B291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0266679" y="5333260"/>
                    <a:ext cx="312447" cy="358171"/>
                  </a:xfrm>
                  <a:prstGeom prst="rect">
                    <a:avLst/>
                  </a:prstGeom>
                </p:spPr>
              </p:pic>
              <p:pic>
                <p:nvPicPr>
                  <p:cNvPr id="13" name="Picture 12">
                    <a:extLst>
                      <a:ext uri="{FF2B5EF4-FFF2-40B4-BE49-F238E27FC236}">
                        <a16:creationId xmlns:a16="http://schemas.microsoft.com/office/drawing/2014/main" id="{164AB89D-53FD-5BED-7BFE-C79177BDDBA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 b="-100000"/>
                  <a:stretch>
                    <a:fillRect/>
                  </a:stretch>
                </p:blipFill>
                <p:spPr>
                  <a:xfrm>
                    <a:off x="10135593" y="5978038"/>
                    <a:ext cx="312447" cy="358171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F3ECAA74-BAE1-F25A-AA7A-FD3F7649FF1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9851010" y="6336209"/>
                    <a:ext cx="1357460" cy="521791"/>
                  </a:xfrm>
                  <a:prstGeom prst="rect">
                    <a:avLst/>
                  </a:prstGeom>
                </p:spPr>
              </p:pic>
              <p:pic>
                <p:nvPicPr>
                  <p:cNvPr id="17" name="Picture 16">
                    <a:extLst>
                      <a:ext uri="{FF2B5EF4-FFF2-40B4-BE49-F238E27FC236}">
                        <a16:creationId xmlns:a16="http://schemas.microsoft.com/office/drawing/2014/main" id="{2ACF4585-555F-01CB-C0DD-78E411329DA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7230527" y="5599521"/>
                    <a:ext cx="2365960" cy="452485"/>
                  </a:xfrm>
                  <a:prstGeom prst="rect">
                    <a:avLst/>
                  </a:prstGeom>
                </p:spPr>
              </p:pic>
              <p:pic>
                <p:nvPicPr>
                  <p:cNvPr id="21" name="Picture 20">
                    <a:extLst>
                      <a:ext uri="{FF2B5EF4-FFF2-40B4-BE49-F238E27FC236}">
                        <a16:creationId xmlns:a16="http://schemas.microsoft.com/office/drawing/2014/main" id="{79FDBB88-C600-0115-0E1F-90B83F87EED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7265092" y="5477590"/>
                    <a:ext cx="190517" cy="243861"/>
                  </a:xfrm>
                  <a:prstGeom prst="rect">
                    <a:avLst/>
                  </a:prstGeom>
                </p:spPr>
              </p:pic>
              <p:pic>
                <p:nvPicPr>
                  <p:cNvPr id="23" name="Picture 22">
                    <a:extLst>
                      <a:ext uri="{FF2B5EF4-FFF2-40B4-BE49-F238E27FC236}">
                        <a16:creationId xmlns:a16="http://schemas.microsoft.com/office/drawing/2014/main" id="{44DE998E-04B3-8D19-AFAC-96C55BF104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7980907" y="6336209"/>
                    <a:ext cx="1615580" cy="512364"/>
                  </a:xfrm>
                  <a:prstGeom prst="rect">
                    <a:avLst/>
                  </a:prstGeom>
                </p:spPr>
              </p:pic>
              <p:pic>
                <p:nvPicPr>
                  <p:cNvPr id="25" name="Picture 24">
                    <a:extLst>
                      <a:ext uri="{FF2B5EF4-FFF2-40B4-BE49-F238E27FC236}">
                        <a16:creationId xmlns:a16="http://schemas.microsoft.com/office/drawing/2014/main" id="{FBF4C7F2-4AEF-A7F2-729D-6007C4FCD8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6647819" y="6251268"/>
                    <a:ext cx="1615580" cy="606732"/>
                  </a:xfrm>
                  <a:prstGeom prst="rect">
                    <a:avLst/>
                  </a:prstGeom>
                  <a:effectLst>
                    <a:softEdge rad="0"/>
                  </a:effectLst>
                </p:spPr>
              </p:pic>
            </p:grpSp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8AD41B97-04F7-7275-2997-90F3EEE087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43637" y="5545777"/>
                  <a:ext cx="228006" cy="723963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F47F859C-9318-8E56-25F4-3C7F6F58BB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719956" y="6306684"/>
                  <a:ext cx="151687" cy="424640"/>
                </a:xfrm>
                <a:prstGeom prst="rect">
                  <a:avLst/>
                </a:prstGeom>
              </p:spPr>
            </p:pic>
          </p:grp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F1428231-2A00-9BBB-D24A-44CB7CE62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40182" y="6660356"/>
                <a:ext cx="243861" cy="205758"/>
              </a:xfrm>
              <a:prstGeom prst="rect">
                <a:avLst/>
              </a:prstGeom>
            </p:spPr>
          </p:pic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ABD81D2-5C43-8600-9EDC-6332D8F31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252783" y="6115050"/>
              <a:ext cx="751768" cy="824079"/>
            </a:xfrm>
            <a:prstGeom prst="rect">
              <a:avLst/>
            </a:prstGeom>
            <a:effectLst>
              <a:softEdge rad="139700"/>
            </a:effec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7B74610-1C68-F6E7-E0FA-FD51A26A16BE}"/>
              </a:ext>
            </a:extLst>
          </p:cNvPr>
          <p:cNvGrpSpPr/>
          <p:nvPr/>
        </p:nvGrpSpPr>
        <p:grpSpPr>
          <a:xfrm>
            <a:off x="196367" y="4246310"/>
            <a:ext cx="11822724" cy="2576917"/>
            <a:chOff x="196367" y="4246310"/>
            <a:chExt cx="11822724" cy="257691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2A21FCD-1A16-92C4-59AE-00FA023AE0CC}"/>
                </a:ext>
              </a:extLst>
            </p:cNvPr>
            <p:cNvSpPr txBox="1"/>
            <p:nvPr/>
          </p:nvSpPr>
          <p:spPr>
            <a:xfrm>
              <a:off x="196367" y="4246310"/>
              <a:ext cx="355209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bg1"/>
                  </a:solidFill>
                </a:rPr>
                <a:t>Saturday October 17</a:t>
              </a:r>
            </a:p>
            <a:p>
              <a:pPr algn="ctr"/>
              <a:r>
                <a:rPr lang="en-US" sz="4800" b="1" dirty="0">
                  <a:solidFill>
                    <a:schemeClr val="bg1"/>
                  </a:solidFill>
                </a:rPr>
                <a:t>1:00 pm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2CC9C30-ECCC-6873-48AC-9153F356754E}"/>
                </a:ext>
              </a:extLst>
            </p:cNvPr>
            <p:cNvSpPr txBox="1"/>
            <p:nvPr/>
          </p:nvSpPr>
          <p:spPr>
            <a:xfrm>
              <a:off x="6356845" y="5618282"/>
              <a:ext cx="5662246" cy="1204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9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Brush Script MT" panose="03060802040406070304" pitchFamily="66" charset="0"/>
                </a:rPr>
                <a:t>Save the date.</a:t>
              </a:r>
            </a:p>
            <a:p>
              <a:pPr algn="r">
                <a:lnSpc>
                  <a:spcPct val="89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Brush Script MT" panose="03060802040406070304" pitchFamily="66" charset="0"/>
                </a:rPr>
                <a:t>Workshop details coming soon!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1357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21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Brush Script MT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Keller</dc:creator>
  <cp:lastModifiedBy>Mike Keller</cp:lastModifiedBy>
  <cp:revision>4</cp:revision>
  <dcterms:created xsi:type="dcterms:W3CDTF">2026-09-19T17:13:50Z</dcterms:created>
  <dcterms:modified xsi:type="dcterms:W3CDTF">2026-09-22T15:05:14Z</dcterms:modified>
</cp:coreProperties>
</file>